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Google Sans Medium"/>
      <p:regular r:id="rId33"/>
      <p:bold r:id="rId34"/>
      <p:italic r:id="rId35"/>
      <p:boldItalic r:id="rId36"/>
    </p:embeddedFont>
    <p:embeddedFont>
      <p:font typeface="Open Sans SemiBold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GoogleSansMedium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GoogleSansMedium-italic.fntdata"/><Relationship Id="rId12" Type="http://schemas.openxmlformats.org/officeDocument/2006/relationships/slide" Target="slides/slide6.xml"/><Relationship Id="rId34" Type="http://schemas.openxmlformats.org/officeDocument/2006/relationships/font" Target="fonts/GoogleSansMedium-bold.fntdata"/><Relationship Id="rId15" Type="http://schemas.openxmlformats.org/officeDocument/2006/relationships/slide" Target="slides/slide9.xml"/><Relationship Id="rId37" Type="http://schemas.openxmlformats.org/officeDocument/2006/relationships/font" Target="fonts/OpenSansSemiBold-regular.fntdata"/><Relationship Id="rId14" Type="http://schemas.openxmlformats.org/officeDocument/2006/relationships/slide" Target="slides/slide8.xml"/><Relationship Id="rId36" Type="http://schemas.openxmlformats.org/officeDocument/2006/relationships/font" Target="fonts/GoogleSans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SemiBold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Semi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ed80ebc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ed80ebc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d03e5b7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d03e5b7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ed80ebc1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ed80ebc1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d03e5b75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d03e5b75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f9ba6ac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af9ba6ac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ed80ebc1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ed80ebc1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800de29c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800de29c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d03e5b75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d03e5b75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800de29c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800de29c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af9ba6acd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af9ba6acd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800de29c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800de29c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12f718f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12f718f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d03e5b75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d03e5b75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d03e5b75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d03e5b75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d03e5b75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d03e5b75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03e5b75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d03e5b75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d03e5b75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d03e5b75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ed80ebc1c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ed80ebc1c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ed80ebc1c_1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ed80ebc1c_1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ed80ebc1c_1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ed80ebc1c_1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d03e5b75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d03e5b75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d03e5b7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d03e5b7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d03e5b75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d03e5b75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d80ebc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ed80ebc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f9ba6ac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af9ba6ac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Google Shape;1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2">
  <p:cSld name="BLANK_1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2">
  <p:cSld name="BLANK_1_2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2">
  <p:cSld name="BLANK_1_2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">
  <p:cSld name="BLANK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">
  <p:cSld name="BLANK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">
  <p:cSld name="BLANK_1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4" name="Google Shape;84;p2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figma.com/proto/optw9xEgUrWz0oGvXtul1m/App-Folk-Metal?node-id=2%3A2&amp;scaling=scale-down&amp;page-id=0%3A1&amp;starting-point-node-id=2%3A2" TargetMode="External"/><Relationship Id="rId4" Type="http://schemas.openxmlformats.org/officeDocument/2006/relationships/image" Target="../media/image1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igma.com/proto/optw9xEgUrWz0oGvXtul1m/App-Folk-Metal?node-id=386%3A2708&amp;scaling=scale-down&amp;page-id=386%3A1163&amp;starting-point-node-id=386%3A2708" TargetMode="External"/><Relationship Id="rId4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brian_ribeiro@outlook.com" TargetMode="External"/><Relationship Id="rId4" Type="http://schemas.openxmlformats.org/officeDocument/2006/relationships/hyperlink" Target="https://www.linkedin.com/in/brian-ribeiro-developer/" TargetMode="External"/><Relationship Id="rId5" Type="http://schemas.openxmlformats.org/officeDocument/2006/relationships/hyperlink" Target="https://api.whatsapp.com/send?phone=5516993326271" TargetMode="External"/><Relationship Id="rId6" Type="http://schemas.openxmlformats.org/officeDocument/2006/relationships/hyperlink" Target="https://brianribeiro.github.io/Portfol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85F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/>
          <p:nvPr/>
        </p:nvSpPr>
        <p:spPr>
          <a:xfrm>
            <a:off x="517700" y="1272725"/>
            <a:ext cx="7904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Estudo de Caso - Pré-venda de álbum de música</a:t>
            </a:r>
            <a:endParaRPr sz="3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4" name="Google Shape;154;p40"/>
          <p:cNvSpPr txBox="1"/>
          <p:nvPr/>
        </p:nvSpPr>
        <p:spPr>
          <a:xfrm>
            <a:off x="517700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Brian Ribeiro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5" name="Google Shape;155;p40"/>
          <p:cNvCxnSpPr/>
          <p:nvPr/>
        </p:nvCxnSpPr>
        <p:spPr>
          <a:xfrm flipH="1">
            <a:off x="517700" y="2664700"/>
            <a:ext cx="7501200" cy="6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/>
        </p:nvSpPr>
        <p:spPr>
          <a:xfrm>
            <a:off x="517675" y="524350"/>
            <a:ext cx="374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Mapas de Jornada do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49"/>
          <p:cNvSpPr txBox="1"/>
          <p:nvPr/>
        </p:nvSpPr>
        <p:spPr>
          <a:xfrm>
            <a:off x="517675" y="1522550"/>
            <a:ext cx="3746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Apesar de jornadas parecidas, as duas personas apresentam objetivos bem diferentes. Enquanto uma tem uma jornada mais específica e criteriosa, a outra busca mais agilidade e simplicidade. A jornada foi de grande importância, pois mostrou dois pontos de vista diferentes que trazem uma boa base para atingir um número maior de usuários.</a:t>
            </a:r>
            <a:endParaRPr/>
          </a:p>
        </p:txBody>
      </p:sp>
      <p:pic>
        <p:nvPicPr>
          <p:cNvPr id="241" name="Google Shape;2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025" y="363625"/>
            <a:ext cx="3889524" cy="43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990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/>
        </p:nvSpPr>
        <p:spPr>
          <a:xfrm>
            <a:off x="3721275" y="1886850"/>
            <a:ext cx="3454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Wireframes de papel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Wireframes digitais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Protótipo de baixa fidelidade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Estudo de usabilidade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50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Começando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Google Shape;248;p50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 de papel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51"/>
          <p:cNvSpPr txBox="1"/>
          <p:nvPr/>
        </p:nvSpPr>
        <p:spPr>
          <a:xfrm>
            <a:off x="517675" y="1522550"/>
            <a:ext cx="36432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 ideias em mente após a pesquisa de usuário, os wireframes foram desenvolvidos em questão de minutos, colocando em prática a criatividade. Mesmo que sejam rabiscos simples, o conceito dos elementos foi mantido até a versão final, demonstrando a importância dos wireframes de papel.</a:t>
            </a:r>
            <a:endParaRPr/>
          </a:p>
        </p:txBody>
      </p:sp>
      <p:pic>
        <p:nvPicPr>
          <p:cNvPr id="255" name="Google Shape;2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580" y="524350"/>
            <a:ext cx="4013300" cy="42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863" y="470975"/>
            <a:ext cx="2053314" cy="44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 digitais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52"/>
          <p:cNvSpPr txBox="1"/>
          <p:nvPr/>
        </p:nvSpPr>
        <p:spPr>
          <a:xfrm>
            <a:off x="517675" y="1522550"/>
            <a:ext cx="3101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objetivo principal da página inicial é tornar a experiência do usuário mais simples possível, deixando os detalhes para as demais páginas. Além das barras superior e inferior, na página inicial foram colocados apenas o álbum em destaque e uma seção com carrossel dos álbuns e shows disponíveis.</a:t>
            </a:r>
            <a:endParaRPr/>
          </a:p>
        </p:txBody>
      </p:sp>
      <p:cxnSp>
        <p:nvCxnSpPr>
          <p:cNvPr id="263" name="Google Shape;263;p52"/>
          <p:cNvCxnSpPr/>
          <p:nvPr/>
        </p:nvCxnSpPr>
        <p:spPr>
          <a:xfrm>
            <a:off x="4850550" y="1658500"/>
            <a:ext cx="918900" cy="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52"/>
          <p:cNvSpPr txBox="1"/>
          <p:nvPr/>
        </p:nvSpPr>
        <p:spPr>
          <a:xfrm>
            <a:off x="3791875" y="1258300"/>
            <a:ext cx="110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Álbum em pré-venda destacado para fácil localização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5" name="Google Shape;265;p52"/>
          <p:cNvCxnSpPr/>
          <p:nvPr/>
        </p:nvCxnSpPr>
        <p:spPr>
          <a:xfrm rot="10800000">
            <a:off x="6960525" y="3538500"/>
            <a:ext cx="918000" cy="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52"/>
          <p:cNvSpPr txBox="1"/>
          <p:nvPr/>
        </p:nvSpPr>
        <p:spPr>
          <a:xfrm>
            <a:off x="7894900" y="2681100"/>
            <a:ext cx="110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Poucos elementos para tornar a experiência mais simples e intuitiva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3"/>
          <p:cNvPicPr preferRelativeResize="0"/>
          <p:nvPr/>
        </p:nvPicPr>
        <p:blipFill rotWithShape="1">
          <a:blip r:embed="rId3">
            <a:alphaModFix/>
          </a:blip>
          <a:srcRect b="0" l="1314" r="1314" t="0"/>
          <a:stretch/>
        </p:blipFill>
        <p:spPr>
          <a:xfrm>
            <a:off x="5367863" y="470975"/>
            <a:ext cx="2053314" cy="44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Wireframes digitais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53"/>
          <p:cNvSpPr txBox="1"/>
          <p:nvPr/>
        </p:nvSpPr>
        <p:spPr>
          <a:xfrm>
            <a:off x="517675" y="1522550"/>
            <a:ext cx="32742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página do álbum foi imaginada para satisfazer as exigências da persona mais criteriosa. Vários tipos de informações sobre o álbum estão disponibilizadas. Para se evitar uma página cheia de informações, elas serão disponibilizadas após o usuário selecionar a seção que lhe interessar. Assim garante-se também a simplicidade.</a:t>
            </a:r>
            <a:endParaRPr/>
          </a:p>
        </p:txBody>
      </p:sp>
      <p:cxnSp>
        <p:nvCxnSpPr>
          <p:cNvPr id="274" name="Google Shape;274;p53"/>
          <p:cNvCxnSpPr/>
          <p:nvPr/>
        </p:nvCxnSpPr>
        <p:spPr>
          <a:xfrm>
            <a:off x="4698150" y="1125100"/>
            <a:ext cx="918900" cy="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53"/>
          <p:cNvSpPr txBox="1"/>
          <p:nvPr/>
        </p:nvSpPr>
        <p:spPr>
          <a:xfrm>
            <a:off x="3791875" y="953500"/>
            <a:ext cx="110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Seções descritivas na página no álbum trazem informações sobre o álbum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6" name="Google Shape;276;p53"/>
          <p:cNvCxnSpPr/>
          <p:nvPr/>
        </p:nvCxnSpPr>
        <p:spPr>
          <a:xfrm rot="10800000">
            <a:off x="6960525" y="2700300"/>
            <a:ext cx="918000" cy="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53"/>
          <p:cNvSpPr txBox="1"/>
          <p:nvPr/>
        </p:nvSpPr>
        <p:spPr>
          <a:xfrm>
            <a:off x="7894900" y="2071500"/>
            <a:ext cx="110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Estão disponíveis: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Descrição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Faixas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Vídeos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Curiosidades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Comentários</a:t>
            </a:r>
            <a:endParaRPr sz="10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4"/>
          <p:cNvSpPr txBox="1"/>
          <p:nvPr/>
        </p:nvSpPr>
        <p:spPr>
          <a:xfrm>
            <a:off x="517675" y="524350"/>
            <a:ext cx="42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Protótipo de baixa fidelidade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532875" y="1793800"/>
            <a:ext cx="2915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Clique aqui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para acessar o protótipo de alta fidelidade do aplicativo Einherjar.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4" name="Google Shape;2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615" y="524350"/>
            <a:ext cx="2003222" cy="42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5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Estudo de usabilidade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descobertas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55"/>
          <p:cNvSpPr txBox="1"/>
          <p:nvPr/>
        </p:nvSpPr>
        <p:spPr>
          <a:xfrm>
            <a:off x="532875" y="1050575"/>
            <a:ext cx="7873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descobertas mais importantes baseadas no depoimento dos participantes. Cada opinião contou muito para o prosseguimento de um design mais elaborado.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55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Descobertas do primeiro estudo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92" name="Google Shape;292;p55"/>
          <p:cNvSpPr/>
          <p:nvPr/>
        </p:nvSpPr>
        <p:spPr>
          <a:xfrm>
            <a:off x="4477900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5"/>
          <p:cNvSpPr txBox="1"/>
          <p:nvPr/>
        </p:nvSpPr>
        <p:spPr>
          <a:xfrm>
            <a:off x="4984525" y="2568500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Os usuários precisam de uma barra superior mais intuitiva</a:t>
            </a:r>
            <a:endParaRPr/>
          </a:p>
        </p:txBody>
      </p:sp>
      <p:sp>
        <p:nvSpPr>
          <p:cNvPr id="294" name="Google Shape;294;p55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5" name="Google Shape;295;p55"/>
          <p:cNvSpPr txBox="1"/>
          <p:nvPr/>
        </p:nvSpPr>
        <p:spPr>
          <a:xfrm>
            <a:off x="4984525" y="3198325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Os usuários necessitam de mais ênfase no álbum em destaque</a:t>
            </a:r>
            <a:endParaRPr/>
          </a:p>
        </p:txBody>
      </p:sp>
      <p:sp>
        <p:nvSpPr>
          <p:cNvPr id="296" name="Google Shape;296;p55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7" name="Google Shape;297;p55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Descobertas do segundo estudo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98" name="Google Shape;298;p55"/>
          <p:cNvSpPr txBox="1"/>
          <p:nvPr/>
        </p:nvSpPr>
        <p:spPr>
          <a:xfrm>
            <a:off x="4937363" y="3828150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Os usuários gostariam de acessar os produtos mais facilmente</a:t>
            </a:r>
            <a:endParaRPr/>
          </a:p>
        </p:txBody>
      </p:sp>
      <p:sp>
        <p:nvSpPr>
          <p:cNvPr id="299" name="Google Shape;299;p55"/>
          <p:cNvSpPr/>
          <p:nvPr/>
        </p:nvSpPr>
        <p:spPr>
          <a:xfrm>
            <a:off x="4671538" y="38908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0" name="Google Shape;300;p55"/>
          <p:cNvSpPr/>
          <p:nvPr/>
        </p:nvSpPr>
        <p:spPr>
          <a:xfrm>
            <a:off x="456675" y="2422775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5"/>
          <p:cNvSpPr txBox="1"/>
          <p:nvPr/>
        </p:nvSpPr>
        <p:spPr>
          <a:xfrm>
            <a:off x="963300" y="2568500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Os usuários gostariam de ver uma página inicial mais 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auto explicativa</a:t>
            </a:r>
            <a:endParaRPr/>
          </a:p>
        </p:txBody>
      </p:sp>
      <p:sp>
        <p:nvSpPr>
          <p:cNvPr id="302" name="Google Shape;302;p55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3" name="Google Shape;303;p55"/>
          <p:cNvSpPr txBox="1"/>
          <p:nvPr/>
        </p:nvSpPr>
        <p:spPr>
          <a:xfrm>
            <a:off x="963300" y="3198325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Os usuários querem mudar o idioma mais facilmente</a:t>
            </a:r>
            <a:endParaRPr/>
          </a:p>
        </p:txBody>
      </p:sp>
      <p:sp>
        <p:nvSpPr>
          <p:cNvPr id="304" name="Google Shape;304;p55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5" name="Google Shape;305;p55"/>
          <p:cNvSpPr txBox="1"/>
          <p:nvPr/>
        </p:nvSpPr>
        <p:spPr>
          <a:xfrm>
            <a:off x="916138" y="3828150"/>
            <a:ext cx="333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Os usuários precisam ter uma página de produto mais intuitiva</a:t>
            </a:r>
            <a:endParaRPr/>
          </a:p>
        </p:txBody>
      </p:sp>
      <p:sp>
        <p:nvSpPr>
          <p:cNvPr id="306" name="Google Shape;306;p55"/>
          <p:cNvSpPr/>
          <p:nvPr/>
        </p:nvSpPr>
        <p:spPr>
          <a:xfrm>
            <a:off x="650313" y="38908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A853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Protótipo de alta fidelidade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Acessibilidade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56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Refinando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3" name="Google Shape;313;p56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/>
        </p:nvSpPr>
        <p:spPr>
          <a:xfrm>
            <a:off x="517675" y="524350"/>
            <a:ext cx="158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57"/>
          <p:cNvSpPr txBox="1"/>
          <p:nvPr/>
        </p:nvSpPr>
        <p:spPr>
          <a:xfrm>
            <a:off x="517675" y="1522550"/>
            <a:ext cx="24213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Baseando-se em algumas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dificuldades apresentadas no segundo estudo de usabilidade, a página inicial recebeu algumas alterações para tornar a experiência mais fácil tanto para novos usuários quanto para melhorar a acessibilidade.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57"/>
          <p:cNvCxnSpPr/>
          <p:nvPr/>
        </p:nvCxnSpPr>
        <p:spPr>
          <a:xfrm>
            <a:off x="5749763" y="2550650"/>
            <a:ext cx="812100" cy="0"/>
          </a:xfrm>
          <a:prstGeom prst="straightConnector1">
            <a:avLst/>
          </a:prstGeom>
          <a:noFill/>
          <a:ln cap="flat" cmpd="sng" w="28575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57"/>
          <p:cNvSpPr txBox="1"/>
          <p:nvPr/>
        </p:nvSpPr>
        <p:spPr>
          <a:xfrm>
            <a:off x="3361350" y="548500"/>
            <a:ext cx="242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Antes do estudo de usabilidade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322" name="Google Shape;322;p57"/>
          <p:cNvSpPr txBox="1"/>
          <p:nvPr/>
        </p:nvSpPr>
        <p:spPr>
          <a:xfrm>
            <a:off x="6364975" y="548500"/>
            <a:ext cx="263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Depois do estudo de usabilidade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pic>
        <p:nvPicPr>
          <p:cNvPr id="323" name="Google Shape;3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13" y="963500"/>
            <a:ext cx="1787575" cy="377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9826" y="963500"/>
            <a:ext cx="1787575" cy="3771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/>
          <p:nvPr/>
        </p:nvSpPr>
        <p:spPr>
          <a:xfrm>
            <a:off x="517675" y="524350"/>
            <a:ext cx="167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58"/>
          <p:cNvSpPr txBox="1"/>
          <p:nvPr/>
        </p:nvSpPr>
        <p:spPr>
          <a:xfrm>
            <a:off x="517675" y="1522550"/>
            <a:ext cx="2421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menu foi outra parte que recebeu mais atenção após o segundo estudo de acessibilidade. Praticamente inalterado desde a versão de baixa fidelidade, recebeu novos recursos baseados nos depoimentos e um visual mais agradável.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58"/>
          <p:cNvCxnSpPr/>
          <p:nvPr/>
        </p:nvCxnSpPr>
        <p:spPr>
          <a:xfrm>
            <a:off x="5749763" y="2550650"/>
            <a:ext cx="812100" cy="0"/>
          </a:xfrm>
          <a:prstGeom prst="straightConnector1">
            <a:avLst/>
          </a:prstGeom>
          <a:noFill/>
          <a:ln cap="flat" cmpd="sng" w="28575">
            <a:solidFill>
              <a:srgbClr val="34A8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58"/>
          <p:cNvSpPr txBox="1"/>
          <p:nvPr/>
        </p:nvSpPr>
        <p:spPr>
          <a:xfrm>
            <a:off x="3361350" y="548500"/>
            <a:ext cx="242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Antes do estudo de usabilidade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sp>
        <p:nvSpPr>
          <p:cNvPr id="333" name="Google Shape;333;p58"/>
          <p:cNvSpPr txBox="1"/>
          <p:nvPr/>
        </p:nvSpPr>
        <p:spPr>
          <a:xfrm>
            <a:off x="6364975" y="548500"/>
            <a:ext cx="263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Depois do estudo de usabilidade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67D2"/>
              </a:solidFill>
            </a:endParaRPr>
          </a:p>
        </p:txBody>
      </p:sp>
      <p:pic>
        <p:nvPicPr>
          <p:cNvPr id="334" name="Google Shape;33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213" y="963500"/>
            <a:ext cx="1787575" cy="377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9826" y="963500"/>
            <a:ext cx="1787575" cy="3771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/>
          <p:nvPr/>
        </p:nvSpPr>
        <p:spPr>
          <a:xfrm>
            <a:off x="1231075" y="1604200"/>
            <a:ext cx="4086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 produto: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Um aplicativo voltado para a pré-venda de álbum para uma banda fictícia de folk metal, chamada de “Einherjar”</a:t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41"/>
          <p:cNvSpPr txBox="1"/>
          <p:nvPr/>
        </p:nvSpPr>
        <p:spPr>
          <a:xfrm>
            <a:off x="517675" y="524350"/>
            <a:ext cx="32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Visão Geral do Projeto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41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1"/>
          <p:cNvSpPr txBox="1"/>
          <p:nvPr/>
        </p:nvSpPr>
        <p:spPr>
          <a:xfrm>
            <a:off x="1231075" y="3172985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Duração do projeto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Setembro a dezembro de 2022 (4 meses)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41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1"/>
          <p:cNvSpPr/>
          <p:nvPr/>
        </p:nvSpPr>
        <p:spPr>
          <a:xfrm>
            <a:off x="643388" y="3299236"/>
            <a:ext cx="261874" cy="260801"/>
          </a:xfrm>
          <a:custGeom>
            <a:rect b="b" l="l" r="r" t="t"/>
            <a:pathLst>
              <a:path extrusionOk="0" h="1045" w="1048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1"/>
          <p:cNvSpPr/>
          <p:nvPr/>
        </p:nvSpPr>
        <p:spPr>
          <a:xfrm>
            <a:off x="610514" y="1752262"/>
            <a:ext cx="327623" cy="217176"/>
          </a:xfrm>
          <a:custGeom>
            <a:rect b="b" l="l" r="r" t="t"/>
            <a:pathLst>
              <a:path extrusionOk="0" h="765" w="1149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785" y="638725"/>
            <a:ext cx="1949189" cy="41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1" name="Google Shape;3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25" y="1413673"/>
            <a:ext cx="1504471" cy="31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9012" y="1413673"/>
            <a:ext cx="1504471" cy="31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5175" y="1447848"/>
            <a:ext cx="1504471" cy="31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1337" y="1447848"/>
            <a:ext cx="1504471" cy="31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/>
        </p:nvSpPr>
        <p:spPr>
          <a:xfrm>
            <a:off x="517675" y="524350"/>
            <a:ext cx="395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Protótipo de alta fidelidade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532875" y="1793800"/>
            <a:ext cx="2353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Clique aqui</a:t>
            </a: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para acessar o protótipo de alta fidelidade do aplicativo Einherjar.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60"/>
          <p:cNvSpPr txBox="1"/>
          <p:nvPr/>
        </p:nvSpPr>
        <p:spPr>
          <a:xfrm>
            <a:off x="6011725" y="2110050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Screenshot of prototype with connections or prototype GIF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2" name="Google Shape;35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1615" y="524350"/>
            <a:ext cx="2003222" cy="42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Considerações de acessibilidade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61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1"/>
          <p:cNvSpPr txBox="1"/>
          <p:nvPr/>
        </p:nvSpPr>
        <p:spPr>
          <a:xfrm>
            <a:off x="711325" y="1917800"/>
            <a:ext cx="20490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paleta de cores escolhida foi adaptada para proporcionar melhor contraste, contribuindo para melhor experiência das pessoas com dificuldade visual.</a:t>
            </a:r>
            <a:endParaRPr sz="1200"/>
          </a:p>
        </p:txBody>
      </p:sp>
      <p:sp>
        <p:nvSpPr>
          <p:cNvPr id="360" name="Google Shape;360;p61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 txBox="1"/>
          <p:nvPr/>
        </p:nvSpPr>
        <p:spPr>
          <a:xfrm>
            <a:off x="3368925" y="1917800"/>
            <a:ext cx="20490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uso da combinação de ícones com escrita amplia as possibilidades para pessoas tanto com dificuldade para entender os ícones quanto para aqueles com dificuldade para ler.</a:t>
            </a:r>
            <a:endParaRPr sz="1200"/>
          </a:p>
        </p:txBody>
      </p:sp>
      <p:sp>
        <p:nvSpPr>
          <p:cNvPr id="362" name="Google Shape;362;p61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1"/>
          <p:cNvSpPr txBox="1"/>
          <p:nvPr/>
        </p:nvSpPr>
        <p:spPr>
          <a:xfrm>
            <a:off x="6026525" y="1917800"/>
            <a:ext cx="20490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Há alguns dos idiomas mais falados no mundo disponíveis para que os usuários se sintam mais à vontade. O ícone é uma bandeira, para aumentar a chance de um não falante da língua encontrar os idiomas disponíveis.</a:t>
            </a:r>
            <a:endParaRPr sz="1200"/>
          </a:p>
        </p:txBody>
      </p:sp>
      <p:sp>
        <p:nvSpPr>
          <p:cNvPr id="364" name="Google Shape;364;p61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5" name="Google Shape;365;p61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6" name="Google Shape;366;p61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6368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Próximos passos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62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Indo além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3" name="Google Shape;373;p62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63"/>
          <p:cNvSpPr txBox="1"/>
          <p:nvPr/>
        </p:nvSpPr>
        <p:spPr>
          <a:xfrm>
            <a:off x="539600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Impacto: 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aplicativo cumpre com as expectativas iniciais das personas. Pode-se notar que tem muitas informações para os usuários mais exigentes e é simples por resumir os elementos das páginas, proporcionando um fluxo mais intuitivo juntamente com a leitura fluida em cada página.</a:t>
            </a:r>
            <a:endParaRPr b="1" sz="120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6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3"/>
          <p:cNvSpPr txBox="1"/>
          <p:nvPr/>
        </p:nvSpPr>
        <p:spPr>
          <a:xfrm>
            <a:off x="4495800" y="2237975"/>
            <a:ext cx="41925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 que eu aprendi:</a:t>
            </a:r>
            <a:endParaRPr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Como o primeiro projeto de design, posso dizer que tudo foi importante para construir meu conhecimento.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É muito interessante o quanto cada usuário usa o aplicativo de formas diversas, sendo que nenhum estudo é exatamente igual ao outro. 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Isso me fez pensar na responsabilidade que um designer de UX tem em projetar para os mais variados tipos de usuários.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63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3"/>
          <p:cNvSpPr/>
          <p:nvPr/>
        </p:nvSpPr>
        <p:spPr>
          <a:xfrm>
            <a:off x="679050" y="1660250"/>
            <a:ext cx="234394" cy="260801"/>
          </a:xfrm>
          <a:custGeom>
            <a:rect b="b" l="l" r="r" t="t"/>
            <a:pathLst>
              <a:path extrusionOk="0" h="1045" w="941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63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85" name="Google Shape;385;p63"/>
            <p:cNvSpPr/>
            <p:nvPr/>
          </p:nvSpPr>
          <p:spPr>
            <a:xfrm>
              <a:off x="420350" y="238125"/>
              <a:ext cx="6779275" cy="5238750"/>
            </a:xfrm>
            <a:custGeom>
              <a:rect b="b" l="l" r="r" t="t"/>
              <a:pathLst>
                <a:path extrusionOk="0" h="209550" w="271171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63"/>
            <p:cNvSpPr/>
            <p:nvPr/>
          </p:nvSpPr>
          <p:spPr>
            <a:xfrm>
              <a:off x="4118525" y="162550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63"/>
            <p:cNvSpPr/>
            <p:nvPr/>
          </p:nvSpPr>
          <p:spPr>
            <a:xfrm>
              <a:off x="4118525" y="2444600"/>
              <a:ext cx="2157675" cy="768075"/>
            </a:xfrm>
            <a:custGeom>
              <a:rect b="b" l="l" r="r" t="t"/>
              <a:pathLst>
                <a:path extrusionOk="0" h="30723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63"/>
            <p:cNvSpPr/>
            <p:nvPr/>
          </p:nvSpPr>
          <p:spPr>
            <a:xfrm>
              <a:off x="4118525" y="3268150"/>
              <a:ext cx="2157675" cy="765850"/>
            </a:xfrm>
            <a:custGeom>
              <a:rect b="b" l="l" r="r" t="t"/>
              <a:pathLst>
                <a:path extrusionOk="0" h="30634" w="86307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Próximos passos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64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4"/>
          <p:cNvSpPr txBox="1"/>
          <p:nvPr/>
        </p:nvSpPr>
        <p:spPr>
          <a:xfrm>
            <a:off x="711325" y="1917800"/>
            <a:ext cx="20490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Realizar novos estudos com uma variedade maior de participantes, para garantir que grupos de minorias estejam 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incluídos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nas próximas atualizações. Assim o aplicativo abrangeria o maior número possível de usuários em potencial.</a:t>
            </a:r>
            <a:endParaRPr sz="1200"/>
          </a:p>
        </p:txBody>
      </p:sp>
      <p:sp>
        <p:nvSpPr>
          <p:cNvPr id="396" name="Google Shape;396;p64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4"/>
          <p:cNvSpPr txBox="1"/>
          <p:nvPr/>
        </p:nvSpPr>
        <p:spPr>
          <a:xfrm>
            <a:off x="3368925" y="1917800"/>
            <a:ext cx="2049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Consultar comunidades de design e possivelmente realizar encontros com profissionais da área para garantir que tudo esteja de acordo com o que um aplicativo precisa. Dessa forma, melhoraria grandemente  a experiência do usuário.</a:t>
            </a:r>
            <a:endParaRPr sz="1200"/>
          </a:p>
        </p:txBody>
      </p:sp>
      <p:sp>
        <p:nvSpPr>
          <p:cNvPr id="398" name="Google Shape;398;p64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4"/>
          <p:cNvSpPr txBox="1"/>
          <p:nvPr/>
        </p:nvSpPr>
        <p:spPr>
          <a:xfrm>
            <a:off x="6026525" y="1917800"/>
            <a:ext cx="2049000" cy="22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Pesquisar a fundo sobre segurança digital para, ao mesmo tempo, passar mais segurança aos usuários e garantir que o aplicativo é confiável para compras. Atualmente essa é uma grande preocupação com as compras digitais.</a:t>
            </a:r>
            <a:endParaRPr sz="1200"/>
          </a:p>
        </p:txBody>
      </p:sp>
      <p:sp>
        <p:nvSpPr>
          <p:cNvPr id="400" name="Google Shape;400;p64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1" name="Google Shape;401;p64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2" name="Google Shape;402;p64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Vamos nos conectar!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65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6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5"/>
          <p:cNvSpPr txBox="1"/>
          <p:nvPr/>
        </p:nvSpPr>
        <p:spPr>
          <a:xfrm>
            <a:off x="919075" y="2461800"/>
            <a:ext cx="71361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Que tal conhecer mais um pouco sobre mim e meu trabalho?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Você pode me encontrar através das seguintes formas: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E-mail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" sz="1200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WhatsApp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Ah, não deixe de conferir o meu portfólio ;)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Acesse aqui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6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5"/>
          <p:cNvSpPr/>
          <p:nvPr/>
        </p:nvSpPr>
        <p:spPr>
          <a:xfrm>
            <a:off x="4361825" y="1734124"/>
            <a:ext cx="250599" cy="249449"/>
          </a:xfrm>
          <a:custGeom>
            <a:rect b="b" l="l" r="r" t="t"/>
            <a:pathLst>
              <a:path extrusionOk="0" h="962" w="964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2"/>
          <p:cNvSpPr txBox="1"/>
          <p:nvPr/>
        </p:nvSpPr>
        <p:spPr>
          <a:xfrm>
            <a:off x="517675" y="2237975"/>
            <a:ext cx="3446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 problema: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Evitar estresse com processos longos e complicados, assim como evitar problemas com compras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Visão Geral do Projeto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2"/>
          <p:cNvSpPr txBox="1"/>
          <p:nvPr/>
        </p:nvSpPr>
        <p:spPr>
          <a:xfrm>
            <a:off x="4572000" y="2237975"/>
            <a:ext cx="3446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 objetivo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Criar um aplicativo de pré-venda que seja ao mesmo tempo simples, intuitivo e detalhado para uma grande variedade de usuários</a:t>
            </a:r>
            <a:endParaRPr b="1" sz="120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2"/>
          <p:cNvSpPr/>
          <p:nvPr/>
        </p:nvSpPr>
        <p:spPr>
          <a:xfrm>
            <a:off x="4684213" y="1653525"/>
            <a:ext cx="288875" cy="274249"/>
          </a:xfrm>
          <a:custGeom>
            <a:rect b="b" l="l" r="r" t="t"/>
            <a:pathLst>
              <a:path extrusionOk="0" h="993" w="1045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2"/>
          <p:cNvSpPr/>
          <p:nvPr/>
        </p:nvSpPr>
        <p:spPr>
          <a:xfrm>
            <a:off x="640475" y="1656801"/>
            <a:ext cx="267700" cy="267700"/>
          </a:xfrm>
          <a:custGeom>
            <a:rect b="b" l="l" r="r" t="t"/>
            <a:pathLst>
              <a:path extrusionOk="0" h="209550" w="20955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/>
        </p:nvSpPr>
        <p:spPr>
          <a:xfrm>
            <a:off x="517675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Minha função</a:t>
            </a: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Gerente de programa de UX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Pesquisador de UX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Escritor de UX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Designer visual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Visão Geral do Projeto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3"/>
          <p:cNvSpPr txBox="1"/>
          <p:nvPr/>
        </p:nvSpPr>
        <p:spPr>
          <a:xfrm>
            <a:off x="45720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Responsabilidades</a:t>
            </a:r>
            <a:r>
              <a:rPr lang="en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Pesquisa de usuário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Desenvolvimento de wireframes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Desenvolvimento de mockups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Prototipagem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3"/>
          <p:cNvSpPr/>
          <p:nvPr/>
        </p:nvSpPr>
        <p:spPr>
          <a:xfrm>
            <a:off x="645441" y="1662440"/>
            <a:ext cx="257757" cy="256421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3"/>
          <p:cNvSpPr/>
          <p:nvPr/>
        </p:nvSpPr>
        <p:spPr>
          <a:xfrm>
            <a:off x="4685687" y="1710781"/>
            <a:ext cx="285935" cy="159748"/>
          </a:xfrm>
          <a:custGeom>
            <a:rect b="b" l="l" r="r" t="t"/>
            <a:pathLst>
              <a:path extrusionOk="0" h="526" w="941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433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Entendendo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usuário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44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Pesquisa de usuário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Declarações de problema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Mapas de Jornada de Usuário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7" name="Google Shape;197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Pesquisa de usuário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resumo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45"/>
          <p:cNvSpPr txBox="1"/>
          <p:nvPr/>
        </p:nvSpPr>
        <p:spPr>
          <a:xfrm>
            <a:off x="919075" y="2461800"/>
            <a:ext cx="7136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Uma pesquisa foi realizada através de formulário, com cinco perguntas abertas.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Após coletar as respostas, foi possível diferenciá-las em dois grupos distintos.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resultado surpreendeu, pois trouxe informações valiosas, acima das expectativas.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5"/>
          <p:cNvSpPr/>
          <p:nvPr/>
        </p:nvSpPr>
        <p:spPr>
          <a:xfrm>
            <a:off x="4373201" y="1744926"/>
            <a:ext cx="227849" cy="227849"/>
          </a:xfrm>
          <a:custGeom>
            <a:rect b="b" l="l" r="r" t="t"/>
            <a:pathLst>
              <a:path extrusionOk="0" h="941" w="94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Pesquisa de usuário</a:t>
            </a: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 dificuldades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46"/>
          <p:cNvSpPr txBox="1"/>
          <p:nvPr/>
        </p:nvSpPr>
        <p:spPr>
          <a:xfrm>
            <a:off x="1494438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Lentidão no processo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1494450" y="2674875"/>
            <a:ext cx="18726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Para evitar a lentidão, deseja-se criar um aplicativo simples e objetivo.</a:t>
            </a:r>
            <a:endParaRPr sz="1200"/>
          </a:p>
        </p:txBody>
      </p:sp>
      <p:sp>
        <p:nvSpPr>
          <p:cNvPr id="214" name="Google Shape;214;p46"/>
          <p:cNvSpPr txBox="1"/>
          <p:nvPr/>
        </p:nvSpPr>
        <p:spPr>
          <a:xfrm>
            <a:off x="3635688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Falta de recurso de opiniões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5" name="Google Shape;215;p46"/>
          <p:cNvSpPr txBox="1"/>
          <p:nvPr/>
        </p:nvSpPr>
        <p:spPr>
          <a:xfrm>
            <a:off x="3635700" y="2674875"/>
            <a:ext cx="1872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recurso de opinião pode ser de grande importância para uma boa experiência do usuário.</a:t>
            </a:r>
            <a:endParaRPr sz="1200"/>
          </a:p>
        </p:txBody>
      </p:sp>
      <p:sp>
        <p:nvSpPr>
          <p:cNvPr id="216" name="Google Shape;216;p46"/>
          <p:cNvSpPr txBox="1"/>
          <p:nvPr/>
        </p:nvSpPr>
        <p:spPr>
          <a:xfrm>
            <a:off x="5776944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Falta de detalhes disponibilizados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7" name="Google Shape;217;p46"/>
          <p:cNvSpPr txBox="1"/>
          <p:nvPr/>
        </p:nvSpPr>
        <p:spPr>
          <a:xfrm>
            <a:off x="5776944" y="2674875"/>
            <a:ext cx="1872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detalhamento</a:t>
            </a: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pode ser a diferença entre a venda ou não de um álbum. Então é fundamental disponibilizar detalhes importantes.</a:t>
            </a:r>
            <a:endParaRPr sz="1200"/>
          </a:p>
        </p:txBody>
      </p:sp>
      <p:sp>
        <p:nvSpPr>
          <p:cNvPr id="218" name="Google Shape;218;p46"/>
          <p:cNvSpPr/>
          <p:nvPr/>
        </p:nvSpPr>
        <p:spPr>
          <a:xfrm>
            <a:off x="2174100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46"/>
          <p:cNvSpPr/>
          <p:nvPr/>
        </p:nvSpPr>
        <p:spPr>
          <a:xfrm>
            <a:off x="4315350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46"/>
          <p:cNvSpPr/>
          <p:nvPr/>
        </p:nvSpPr>
        <p:spPr>
          <a:xfrm>
            <a:off x="6456600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7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b="1"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Murilo Duarte</a:t>
            </a:r>
            <a:endParaRPr b="1"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" name="Google Shape;226;p47"/>
          <p:cNvPicPr preferRelativeResize="0"/>
          <p:nvPr/>
        </p:nvPicPr>
        <p:blipFill rotWithShape="1">
          <a:blip r:embed="rId3">
            <a:alphaModFix/>
          </a:blip>
          <a:srcRect b="0" l="248" r="258" t="0"/>
          <a:stretch/>
        </p:blipFill>
        <p:spPr>
          <a:xfrm>
            <a:off x="3703201" y="1083375"/>
            <a:ext cx="5265247" cy="29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7"/>
          <p:cNvSpPr txBox="1"/>
          <p:nvPr/>
        </p:nvSpPr>
        <p:spPr>
          <a:xfrm>
            <a:off x="517675" y="1202575"/>
            <a:ext cx="2258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Declaração de problema: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Murilo Duarte é um designer gráfico exigente que precisa de todos os detalhes possíveis para adquirir um álbum, porque suas experiências passadas não foram muito agradáveis.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b="1"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Eduardo Nascimento</a:t>
            </a:r>
            <a:endParaRPr b="1"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3" name="Google Shape;233;p48"/>
          <p:cNvPicPr preferRelativeResize="0"/>
          <p:nvPr/>
        </p:nvPicPr>
        <p:blipFill rotWithShape="1">
          <a:blip r:embed="rId3">
            <a:alphaModFix/>
          </a:blip>
          <a:srcRect b="0" l="248" r="258" t="0"/>
          <a:stretch/>
        </p:blipFill>
        <p:spPr>
          <a:xfrm>
            <a:off x="3703201" y="1083375"/>
            <a:ext cx="5265247" cy="29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8"/>
          <p:cNvSpPr txBox="1"/>
          <p:nvPr/>
        </p:nvSpPr>
        <p:spPr>
          <a:xfrm>
            <a:off x="517675" y="1202575"/>
            <a:ext cx="2258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Declaração de problema:</a:t>
            </a:r>
            <a:endParaRPr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Eduardo Nascimento é um guia turístico que precisa de um aplicativo ágil e intuitivo para conhecer o álbum, porque não tem experiência com pré-venda de álbuns.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